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6" r:id="rId6"/>
    <p:sldId id="270" r:id="rId7"/>
    <p:sldId id="268" r:id="rId8"/>
    <p:sldId id="272" r:id="rId9"/>
    <p:sldId id="274" r:id="rId10"/>
    <p:sldId id="271" r:id="rId11"/>
    <p:sldId id="275" r:id="rId12"/>
    <p:sldId id="262" r:id="rId13"/>
  </p:sldIdLst>
  <p:sldSz cx="12192000" cy="6858000"/>
  <p:notesSz cx="6858000" cy="9144000"/>
  <p:embeddedFontLst>
    <p:embeddedFont>
      <p:font typeface="나눔스퀘어 Light" panose="020B0600000101010101" pitchFamily="50" charset="-127"/>
      <p:regular r:id="rId14"/>
    </p:embeddedFont>
    <p:embeddedFont>
      <p:font typeface="둥근모꼴" panose="020B0500000000000000" pitchFamily="50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70AD47"/>
    <a:srgbClr val="FFFF00"/>
    <a:srgbClr val="FF3300"/>
    <a:srgbClr val="F2E70E"/>
    <a:srgbClr val="FF5C01"/>
    <a:srgbClr val="07437F"/>
    <a:srgbClr val="031D38"/>
    <a:srgbClr val="F76FE7"/>
    <a:srgbClr val="FFCF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8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아연 김" userId="1abc4a22afbabe40" providerId="LiveId" clId="{81D22C78-4FF7-4D43-8D54-95035AD764F6}"/>
    <pc:docChg chg="addSld modSld sldOrd">
      <pc:chgData name="아연 김" userId="1abc4a22afbabe40" providerId="LiveId" clId="{81D22C78-4FF7-4D43-8D54-95035AD764F6}" dt="2024-05-13T15:31:05.743" v="29"/>
      <pc:docMkLst>
        <pc:docMk/>
      </pc:docMkLst>
      <pc:sldChg chg="addSp modSp">
        <pc:chgData name="아연 김" userId="1abc4a22afbabe40" providerId="LiveId" clId="{81D22C78-4FF7-4D43-8D54-95035AD764F6}" dt="2024-05-13T15:11:36.874" v="7" actId="1076"/>
        <pc:sldMkLst>
          <pc:docMk/>
          <pc:sldMk cId="2247608113" sldId="259"/>
        </pc:sldMkLst>
        <pc:spChg chg="mod">
          <ac:chgData name="아연 김" userId="1abc4a22afbabe40" providerId="LiveId" clId="{81D22C78-4FF7-4D43-8D54-95035AD764F6}" dt="2024-05-13T15:11:36.874" v="7" actId="1076"/>
          <ac:spMkLst>
            <pc:docMk/>
            <pc:sldMk cId="2247608113" sldId="259"/>
            <ac:spMk id="8" creationId="{6E675137-6F3E-4DE8-856A-3E2E8DADD60B}"/>
          </ac:spMkLst>
        </pc:spChg>
        <pc:picChg chg="add mod">
          <ac:chgData name="아연 김" userId="1abc4a22afbabe40" providerId="LiveId" clId="{81D22C78-4FF7-4D43-8D54-95035AD764F6}" dt="2024-05-13T15:07:24.082" v="0" actId="931"/>
          <ac:picMkLst>
            <pc:docMk/>
            <pc:sldMk cId="2247608113" sldId="259"/>
            <ac:picMk id="4" creationId="{76CCC318-A1B5-4D9C-A890-08BD745825D2}"/>
          </ac:picMkLst>
        </pc:picChg>
      </pc:sldChg>
      <pc:sldChg chg="ord">
        <pc:chgData name="아연 김" userId="1abc4a22afbabe40" providerId="LiveId" clId="{81D22C78-4FF7-4D43-8D54-95035AD764F6}" dt="2024-05-13T15:18:25.316" v="22"/>
        <pc:sldMkLst>
          <pc:docMk/>
          <pc:sldMk cId="2090862608" sldId="262"/>
        </pc:sldMkLst>
      </pc:sldChg>
      <pc:sldChg chg="addSp modSp">
        <pc:chgData name="아연 김" userId="1abc4a22afbabe40" providerId="LiveId" clId="{81D22C78-4FF7-4D43-8D54-95035AD764F6}" dt="2024-05-13T15:11:56.126" v="11" actId="1076"/>
        <pc:sldMkLst>
          <pc:docMk/>
          <pc:sldMk cId="1382712489" sldId="266"/>
        </pc:sldMkLst>
        <pc:spChg chg="mod">
          <ac:chgData name="아연 김" userId="1abc4a22afbabe40" providerId="LiveId" clId="{81D22C78-4FF7-4D43-8D54-95035AD764F6}" dt="2024-05-13T15:11:56.126" v="11" actId="1076"/>
          <ac:spMkLst>
            <pc:docMk/>
            <pc:sldMk cId="1382712489" sldId="266"/>
            <ac:spMk id="12" creationId="{BCF6328B-5191-45BD-B8AF-E3AF39D547A4}"/>
          </ac:spMkLst>
        </pc:spChg>
        <pc:picChg chg="add mod">
          <ac:chgData name="아연 김" userId="1abc4a22afbabe40" providerId="LiveId" clId="{81D22C78-4FF7-4D43-8D54-95035AD764F6}" dt="2024-05-13T15:08:43.314" v="1" actId="931"/>
          <ac:picMkLst>
            <pc:docMk/>
            <pc:sldMk cId="1382712489" sldId="266"/>
            <ac:picMk id="3" creationId="{92BFE5E9-E559-4E72-BCA2-C65D695DDC1B}"/>
          </ac:picMkLst>
        </pc:picChg>
        <pc:picChg chg="add mod">
          <ac:chgData name="아연 김" userId="1abc4a22afbabe40" providerId="LiveId" clId="{81D22C78-4FF7-4D43-8D54-95035AD764F6}" dt="2024-05-13T15:09:39.566" v="2" actId="931"/>
          <ac:picMkLst>
            <pc:docMk/>
            <pc:sldMk cId="1382712489" sldId="266"/>
            <ac:picMk id="5" creationId="{31B5800B-DD1E-43B8-96DD-B038801F2BC5}"/>
          </ac:picMkLst>
        </pc:picChg>
        <pc:picChg chg="add mod">
          <ac:chgData name="아연 김" userId="1abc4a22afbabe40" providerId="LiveId" clId="{81D22C78-4FF7-4D43-8D54-95035AD764F6}" dt="2024-05-13T15:09:57.636" v="3"/>
          <ac:picMkLst>
            <pc:docMk/>
            <pc:sldMk cId="1382712489" sldId="266"/>
            <ac:picMk id="17" creationId="{282EAA8C-4AF1-40CA-9141-951227A324E6}"/>
          </ac:picMkLst>
        </pc:picChg>
      </pc:sldChg>
      <pc:sldChg chg="addSp modSp">
        <pc:chgData name="아연 김" userId="1abc4a22afbabe40" providerId="LiveId" clId="{81D22C78-4FF7-4D43-8D54-95035AD764F6}" dt="2024-05-13T15:14:06.442" v="14"/>
        <pc:sldMkLst>
          <pc:docMk/>
          <pc:sldMk cId="1995159563" sldId="268"/>
        </pc:sldMkLst>
        <pc:picChg chg="add mod">
          <ac:chgData name="아연 김" userId="1abc4a22afbabe40" providerId="LiveId" clId="{81D22C78-4FF7-4D43-8D54-95035AD764F6}" dt="2024-05-13T15:13:46.487" v="13" actId="931"/>
          <ac:picMkLst>
            <pc:docMk/>
            <pc:sldMk cId="1995159563" sldId="268"/>
            <ac:picMk id="3" creationId="{BBDEE877-5CCF-4574-BAFF-34591F2EF804}"/>
          </ac:picMkLst>
        </pc:picChg>
        <pc:picChg chg="add mod">
          <ac:chgData name="아연 김" userId="1abc4a22afbabe40" providerId="LiveId" clId="{81D22C78-4FF7-4D43-8D54-95035AD764F6}" dt="2024-05-13T15:14:06.442" v="14"/>
          <ac:picMkLst>
            <pc:docMk/>
            <pc:sldMk cId="1995159563" sldId="268"/>
            <ac:picMk id="14" creationId="{243EE2E0-D362-4622-A0D2-5372C99F297A}"/>
          </ac:picMkLst>
        </pc:picChg>
      </pc:sldChg>
      <pc:sldChg chg="addSp modSp">
        <pc:chgData name="아연 김" userId="1abc4a22afbabe40" providerId="LiveId" clId="{81D22C78-4FF7-4D43-8D54-95035AD764F6}" dt="2024-05-13T15:12:17.202" v="12"/>
        <pc:sldMkLst>
          <pc:docMk/>
          <pc:sldMk cId="2243538842" sldId="270"/>
        </pc:sldMkLst>
        <pc:spChg chg="mod">
          <ac:chgData name="아연 김" userId="1abc4a22afbabe40" providerId="LiveId" clId="{81D22C78-4FF7-4D43-8D54-95035AD764F6}" dt="2024-05-13T15:11:52.016" v="10" actId="1076"/>
          <ac:spMkLst>
            <pc:docMk/>
            <pc:sldMk cId="2243538842" sldId="270"/>
            <ac:spMk id="12" creationId="{BCF6328B-5191-45BD-B8AF-E3AF39D547A4}"/>
          </ac:spMkLst>
        </pc:spChg>
        <pc:picChg chg="add mod">
          <ac:chgData name="아연 김" userId="1abc4a22afbabe40" providerId="LiveId" clId="{81D22C78-4FF7-4D43-8D54-95035AD764F6}" dt="2024-05-13T15:11:07.052" v="4" actId="931"/>
          <ac:picMkLst>
            <pc:docMk/>
            <pc:sldMk cId="2243538842" sldId="270"/>
            <ac:picMk id="3" creationId="{848B5D08-E8F6-45C2-8762-3D45AD17E8AB}"/>
          </ac:picMkLst>
        </pc:picChg>
        <pc:picChg chg="add mod">
          <ac:chgData name="아연 김" userId="1abc4a22afbabe40" providerId="LiveId" clId="{81D22C78-4FF7-4D43-8D54-95035AD764F6}" dt="2024-05-13T15:12:17.202" v="12"/>
          <ac:picMkLst>
            <pc:docMk/>
            <pc:sldMk cId="2243538842" sldId="270"/>
            <ac:picMk id="11" creationId="{36B3CD8C-77C7-436D-A81B-EEB4105210E2}"/>
          </ac:picMkLst>
        </pc:picChg>
      </pc:sldChg>
      <pc:sldChg chg="addSp modSp modAnim">
        <pc:chgData name="아연 김" userId="1abc4a22afbabe40" providerId="LiveId" clId="{81D22C78-4FF7-4D43-8D54-95035AD764F6}" dt="2024-05-13T15:31:05.743" v="29"/>
        <pc:sldMkLst>
          <pc:docMk/>
          <pc:sldMk cId="3965106117" sldId="271"/>
        </pc:sldMkLst>
        <pc:picChg chg="add mod">
          <ac:chgData name="아연 김" userId="1abc4a22afbabe40" providerId="LiveId" clId="{81D22C78-4FF7-4D43-8D54-95035AD764F6}" dt="2024-05-13T15:31:05.743" v="29"/>
          <ac:picMkLst>
            <pc:docMk/>
            <pc:sldMk cId="3965106117" sldId="271"/>
            <ac:picMk id="4" creationId="{522E0F97-BB0A-4095-ACB9-F621BEC83915}"/>
          </ac:picMkLst>
        </pc:picChg>
      </pc:sldChg>
      <pc:sldChg chg="addSp modSp">
        <pc:chgData name="아연 김" userId="1abc4a22afbabe40" providerId="LiveId" clId="{81D22C78-4FF7-4D43-8D54-95035AD764F6}" dt="2024-05-13T15:15:30.087" v="16"/>
        <pc:sldMkLst>
          <pc:docMk/>
          <pc:sldMk cId="3668964733" sldId="272"/>
        </pc:sldMkLst>
        <pc:picChg chg="add mod">
          <ac:chgData name="아연 김" userId="1abc4a22afbabe40" providerId="LiveId" clId="{81D22C78-4FF7-4D43-8D54-95035AD764F6}" dt="2024-05-13T15:15:07.534" v="15" actId="931"/>
          <ac:picMkLst>
            <pc:docMk/>
            <pc:sldMk cId="3668964733" sldId="272"/>
            <ac:picMk id="3" creationId="{24064878-9E33-42E7-8E83-44C5E4F3F3B1}"/>
          </ac:picMkLst>
        </pc:picChg>
        <pc:picChg chg="add mod">
          <ac:chgData name="아연 김" userId="1abc4a22afbabe40" providerId="LiveId" clId="{81D22C78-4FF7-4D43-8D54-95035AD764F6}" dt="2024-05-13T15:15:30.087" v="16"/>
          <ac:picMkLst>
            <pc:docMk/>
            <pc:sldMk cId="3668964733" sldId="272"/>
            <ac:picMk id="10" creationId="{61032E5D-A88B-459E-A585-EBEB1BB99EA3}"/>
          </ac:picMkLst>
        </pc:picChg>
      </pc:sldChg>
      <pc:sldChg chg="addSp modSp">
        <pc:chgData name="아연 김" userId="1abc4a22afbabe40" providerId="LiveId" clId="{81D22C78-4FF7-4D43-8D54-95035AD764F6}" dt="2024-05-13T15:16:48.206" v="18"/>
        <pc:sldMkLst>
          <pc:docMk/>
          <pc:sldMk cId="187156867" sldId="274"/>
        </pc:sldMkLst>
        <pc:picChg chg="add mod">
          <ac:chgData name="아연 김" userId="1abc4a22afbabe40" providerId="LiveId" clId="{81D22C78-4FF7-4D43-8D54-95035AD764F6}" dt="2024-05-13T15:16:31.886" v="17" actId="931"/>
          <ac:picMkLst>
            <pc:docMk/>
            <pc:sldMk cId="187156867" sldId="274"/>
            <ac:picMk id="3" creationId="{1369CE45-D201-4038-B460-4FC5E2383234}"/>
          </ac:picMkLst>
        </pc:picChg>
        <pc:picChg chg="add mod">
          <ac:chgData name="아연 김" userId="1abc4a22afbabe40" providerId="LiveId" clId="{81D22C78-4FF7-4D43-8D54-95035AD764F6}" dt="2024-05-13T15:16:48.206" v="18"/>
          <ac:picMkLst>
            <pc:docMk/>
            <pc:sldMk cId="187156867" sldId="274"/>
            <ac:picMk id="10" creationId="{53EF87F6-6231-4A33-939C-AA422597492C}"/>
          </ac:picMkLst>
        </pc:picChg>
      </pc:sldChg>
      <pc:sldChg chg="addSp modSp add ord setBg">
        <pc:chgData name="아연 김" userId="1abc4a22afbabe40" providerId="LiveId" clId="{81D22C78-4FF7-4D43-8D54-95035AD764F6}" dt="2024-05-13T15:25:09.742" v="28" actId="931"/>
        <pc:sldMkLst>
          <pc:docMk/>
          <pc:sldMk cId="1416815299" sldId="275"/>
        </pc:sldMkLst>
        <pc:spChg chg="add mod">
          <ac:chgData name="아연 김" userId="1abc4a22afbabe40" providerId="LiveId" clId="{81D22C78-4FF7-4D43-8D54-95035AD764F6}" dt="2024-05-13T15:23:14.884" v="27" actId="11529"/>
          <ac:spMkLst>
            <pc:docMk/>
            <pc:sldMk cId="1416815299" sldId="275"/>
            <ac:spMk id="2" creationId="{B695FD3F-1613-4EA2-B379-6F5F146FA2E0}"/>
          </ac:spMkLst>
        </pc:spChg>
        <pc:spChg chg="add mod">
          <ac:chgData name="아연 김" userId="1abc4a22afbabe40" providerId="LiveId" clId="{81D22C78-4FF7-4D43-8D54-95035AD764F6}" dt="2024-05-13T15:20:59.317" v="26" actId="1076"/>
          <ac:spMkLst>
            <pc:docMk/>
            <pc:sldMk cId="1416815299" sldId="275"/>
            <ac:spMk id="7" creationId="{075D4FC4-61E9-4EC9-821D-C005F3806D4A}"/>
          </ac:spMkLst>
        </pc:spChg>
        <pc:picChg chg="add mod">
          <ac:chgData name="아연 김" userId="1abc4a22afbabe40" providerId="LiveId" clId="{81D22C78-4FF7-4D43-8D54-95035AD764F6}" dt="2024-05-13T15:25:09.742" v="28" actId="931"/>
          <ac:picMkLst>
            <pc:docMk/>
            <pc:sldMk cId="1416815299" sldId="275"/>
            <ac:picMk id="5" creationId="{19A62ECF-336F-4532-8735-8A2C537E463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D10901-A50E-4E5D-906E-A0E20544FF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3A9700-B1F6-4C0A-BF9A-3591E67A2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94E6D-B263-4472-B3EC-BC42A72D9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322A79-17FC-406B-B521-41EFA715F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37CD3D7-EDF5-4118-BAEB-B38FBBB2D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155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D1500-B931-4291-B477-E237E0CD5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FA29DD-3ADF-49EF-ADFD-7EC854547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5E3B2B-BE37-42DD-BC91-55E6ED221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31C3AE-B824-43FD-836B-12FA53E11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4CD091-B7BB-4BAD-A5FC-CF2141003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43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39AEE1-3ACA-46D8-8986-B945A35F31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0D8AB7-3A8E-4FAE-AE0F-BAE05DE5EB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ACB00A-0216-4902-BF61-044E27CA2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3EA41-D857-4637-822B-9FD944592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ACF4FC-BB58-41C1-96A5-686EA0F90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7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2D39C2-816C-4A3D-B757-C1534F866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CAE1C6-3879-4284-ABC4-1A86BF932F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86AF-E5CB-4460-A209-F5A9A108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CBBD5C-E5B7-404F-B667-16F05F196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B0CC21-9231-4377-B18F-5CB0591D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3613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84DAD2-EE08-440B-A395-52F79E891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FDF9F-42E6-404C-ACE3-7E8049695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74812-440E-4EB1-B191-52CF8F0A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8C77BC-7683-4606-A808-DEDFAC2F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9D518-D5A9-4917-AB5A-F749EF160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696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E70954-83CF-4878-8C42-5E4F706FD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521799-CFBE-4758-BD4F-2372514D70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958A98F-CBEB-4EB8-8385-151E21994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C2D160-D835-4206-A07D-55758DF98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A39C92-161F-4EC4-A29F-9130C1463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0B351-B25C-4DB6-86AD-B162904E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49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8064DA-39D3-4E12-AA69-83D0C5C3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C8578F3-99DF-4BEE-88CE-9BA3A1752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A6521E-AB0D-41EE-A2EF-6902BBD49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4DAE21-DC0A-41EC-9590-6BF34A694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E54CD8C-292D-43A9-928C-B1B6F1475F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EF0B32-A701-4BCF-9BD9-388E1D4D7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426897-4FB5-4978-BA74-E02A48D2A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EF51D0D-62A7-4224-A061-D1C5C4C77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389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B5EBB-3A4E-4214-9374-D5058218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8884714-F82D-4C10-8A24-8DDF5F8F1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D9A14C-BCD5-486C-9CE2-A4659E519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0E8330C-157E-4662-AEDC-630814FE2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003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C91782C-3364-47D9-96DE-9585BD1E4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736248-F288-4B11-BE63-AD2C8236A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7A5953-0F67-4F6F-B108-B3B56424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872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66C9A-C8B6-4ED6-B571-82DE33977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7F93A9-A9A1-4694-80F9-00161F60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39D83-4891-46CC-956D-1F08DEF04F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4F64013-AF0A-4121-AE94-89B1891D7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E4BC43A-6595-45DC-94E4-9CC94E74D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ACA9B5-1362-48B4-B1AD-C44595C4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237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E9116-5B17-430C-B2F5-6B67ED9AC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6C54D8-7861-44CB-95B4-E94B00EB8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64314BE-727F-437A-916A-89D53762A3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B38B5B-3673-40D1-9D86-BA7B62A57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16AFFF-8F5F-42A1-AC65-FD63F1C6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AF181A7-8624-4D4E-8A9D-9BD3EA5B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3667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E3F93C-0561-488A-B221-B2CC4D5D1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1D947F-0174-43BB-91B1-3325444B8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FD4417-4215-41C6-9EDE-43226F91F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F287E6-343F-44AF-9998-ADBF016BA9F2}" type="datetimeFigureOut">
              <a:rPr lang="ko-KR" altLang="en-US" smtClean="0"/>
              <a:t>2024-05-13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8DC306E-52D4-4F21-9E66-09CE98DE6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DF5531-C92F-4AB0-A4D2-C71B999C62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D3149-392B-411F-B4D1-E3117F0C3E5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6798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gif"/><Relationship Id="rId4" Type="http://schemas.openxmlformats.org/officeDocument/2006/relationships/hyperlink" Target="https://pixabay.com/ja/%E3%82%AB%E3%83%BC%E3%82%BD%E3%83%AB-%E7%9F%A2%E5%8D%B0-%E3%83%9D%E3%82%A4%E3%83%B3%E3%82%BF-%E3%82%B3%E3%83%B3%E3%83%94%E3%83%A5%E3%83%BC%E3%82%BF-%E3%83%9E%E3%82%A6%E3%82%B9-%E7%AA%93-23231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hyperlink" Target="https://pixabay.com/ja/%E3%82%AB%E3%83%BC%E3%82%BD%E3%83%AB-%E7%9F%A2%E5%8D%B0-%E3%83%9D%E3%82%A4%E3%83%B3%E3%82%BF-%E3%82%B3%E3%83%B3%E3%83%94%E3%83%A5%E3%83%BC%E3%82%BF-%E3%83%9E%E3%82%A6%E3%82%B9-%E7%AA%93-2323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ja/%E3%82%AB%E3%83%BC%E3%82%BD%E3%83%AB-%E7%9F%A2%E5%8D%B0-%E3%83%9D%E3%82%A4%E3%83%B3%E3%82%BF-%E3%82%B3%E3%83%B3%E3%83%94%E3%83%A5%E3%83%BC%E3%82%BF-%E3%83%9E%E3%82%A6%E3%82%B9-%E7%AA%93-23231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ja/%E3%82%AB%E3%83%BC%E3%82%BD%E3%83%AB-%E7%9F%A2%E5%8D%B0-%E3%83%9D%E3%82%A4%E3%83%B3%E3%82%BF-%E3%82%B3%E3%83%B3%E3%83%94%E3%83%A5%E3%83%BC%E3%82%BF-%E3%83%9E%E3%82%A6%E3%82%B9-%E7%AA%93-23231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ja/%E3%82%AB%E3%83%BC%E3%82%BD%E3%83%AB-%E7%9F%A2%E5%8D%B0-%E3%83%9D%E3%82%A4%E3%83%B3%E3%82%BF-%E3%82%B3%E3%83%B3%E3%83%94%E3%83%A5%E3%83%BC%E3%82%BF-%E3%83%9E%E3%82%A6%E3%82%B9-%E7%AA%93-23231/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ja/%E3%82%AB%E3%83%BC%E3%82%BD%E3%83%AB-%E7%9F%A2%E5%8D%B0-%E3%83%9D%E3%82%A4%E3%83%B3%E3%82%BF-%E3%82%B3%E3%83%B3%E3%83%94%E3%83%A5%E3%83%BC%E3%82%BF-%E3%83%9E%E3%82%A6%E3%82%B9-%E7%AA%93-23231/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ixabay.com/ja/%E3%82%AB%E3%83%BC%E3%82%BD%E3%83%AB-%E7%9F%A2%E5%8D%B0-%E3%83%9D%E3%82%A4%E3%83%B3%E3%82%BF-%E3%82%B3%E3%83%B3%E3%83%94%E3%83%A5%E3%83%BC%E3%82%BF-%E3%83%9E%E3%82%A6%E3%82%B9-%E7%AA%93-23231/" TargetMode="Externa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BE715296-5A10-4AB1-B6F7-6458E3D455C5}"/>
              </a:ext>
            </a:extLst>
          </p:cNvPr>
          <p:cNvGrpSpPr/>
          <p:nvPr/>
        </p:nvGrpSpPr>
        <p:grpSpPr>
          <a:xfrm>
            <a:off x="3203299" y="1511948"/>
            <a:ext cx="6109366" cy="2480985"/>
            <a:chOff x="3203299" y="1511948"/>
            <a:chExt cx="6109366" cy="24809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C16BF4-0587-456D-A6DB-E71C1D1B72C1}"/>
                </a:ext>
              </a:extLst>
            </p:cNvPr>
            <p:cNvSpPr txBox="1"/>
            <p:nvPr/>
          </p:nvSpPr>
          <p:spPr>
            <a:xfrm>
              <a:off x="3756257" y="2792604"/>
              <a:ext cx="46794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6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r>
                <a:rPr lang="ko-KR" altLang="en-US" sz="7200" b="1" dirty="0">
                  <a:ln w="31750">
                    <a:solidFill>
                      <a:schemeClr val="tx1">
                        <a:lumMod val="85000"/>
                        <a:lumOff val="15000"/>
                      </a:schemeClr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762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중간 발표</a:t>
              </a:r>
              <a:endParaRPr lang="ko-KR" altLang="en-US" sz="60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3CE9D1-F4BF-4CBE-B132-BA5D69BF63D2}"/>
                </a:ext>
              </a:extLst>
            </p:cNvPr>
            <p:cNvSpPr txBox="1"/>
            <p:nvPr/>
          </p:nvSpPr>
          <p:spPr>
            <a:xfrm>
              <a:off x="3203299" y="1511948"/>
              <a:ext cx="6109366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9600" b="1" dirty="0">
                  <a:ln w="25400">
                    <a:solidFill>
                      <a:schemeClr val="tx2">
                        <a:lumMod val="75000"/>
                      </a:schemeClr>
                    </a:solidFill>
                    <a:prstDash val="solid"/>
                  </a:ln>
                  <a:solidFill>
                    <a:srgbClr val="70AD47"/>
                  </a:solidFill>
                  <a:effectLst>
                    <a:outerShdw dist="63500" dir="3360000" algn="bl" rotWithShape="0">
                      <a:schemeClr val="tx2">
                        <a:lumMod val="75000"/>
                      </a:scheme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FOREIGNER</a:t>
              </a:r>
              <a:r>
                <a:rPr lang="ko-KR" altLang="en-US" sz="6000" dirty="0"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</a:t>
              </a:r>
              <a:endParaRPr lang="en-US" altLang="ko-KR" sz="60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6F689C4-B90C-44A6-AA7B-6467043DB07E}"/>
              </a:ext>
            </a:extLst>
          </p:cNvPr>
          <p:cNvGrpSpPr/>
          <p:nvPr/>
        </p:nvGrpSpPr>
        <p:grpSpPr>
          <a:xfrm>
            <a:off x="3884379" y="4110221"/>
            <a:ext cx="4423241" cy="584775"/>
            <a:chOff x="3884379" y="3948857"/>
            <a:chExt cx="4423241" cy="584775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838B9E1F-DD60-4722-9BF9-C5FB33932114}"/>
                </a:ext>
              </a:extLst>
            </p:cNvPr>
            <p:cNvGrpSpPr/>
            <p:nvPr/>
          </p:nvGrpSpPr>
          <p:grpSpPr>
            <a:xfrm>
              <a:off x="3884379" y="4042801"/>
              <a:ext cx="4423241" cy="490267"/>
              <a:chOff x="3844038" y="3971083"/>
              <a:chExt cx="4423241" cy="490267"/>
            </a:xfrm>
          </p:grpSpPr>
          <p:pic>
            <p:nvPicPr>
              <p:cNvPr id="4" name="그림 3" descr="유리이(가) 표시된 사진&#10;&#10;자동 생성된 설명">
                <a:extLst>
                  <a:ext uri="{FF2B5EF4-FFF2-40B4-BE49-F238E27FC236}">
                    <a16:creationId xmlns:a16="http://schemas.microsoft.com/office/drawing/2014/main" id="{99D7F50F-73BC-453B-97F8-56496AF6F9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4038" y="3971083"/>
                <a:ext cx="3356442" cy="490267"/>
              </a:xfrm>
              <a:prstGeom prst="rect">
                <a:avLst/>
              </a:prstGeom>
            </p:spPr>
          </p:pic>
          <p:pic>
            <p:nvPicPr>
              <p:cNvPr id="8" name="그림 7" descr="유리이(가) 표시된 사진&#10;&#10;자동 생성된 설명">
                <a:extLst>
                  <a:ext uri="{FF2B5EF4-FFF2-40B4-BE49-F238E27FC236}">
                    <a16:creationId xmlns:a16="http://schemas.microsoft.com/office/drawing/2014/main" id="{AA0DA575-02A7-4045-BBA8-88B8B97CDA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936"/>
              <a:stretch/>
            </p:blipFill>
            <p:spPr>
              <a:xfrm>
                <a:off x="5244352" y="3971083"/>
                <a:ext cx="3022927" cy="490267"/>
              </a:xfrm>
              <a:prstGeom prst="rect">
                <a:avLst/>
              </a:prstGeom>
            </p:spPr>
          </p:pic>
        </p:grp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C65CC442-3D30-46A0-ACEC-C918548A6801}"/>
                </a:ext>
              </a:extLst>
            </p:cNvPr>
            <p:cNvSpPr/>
            <p:nvPr/>
          </p:nvSpPr>
          <p:spPr>
            <a:xfrm rot="5400000">
              <a:off x="4188145" y="4135534"/>
              <a:ext cx="261657" cy="304800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F752C82-C600-42B2-941A-BD1C8C9277A3}"/>
                </a:ext>
              </a:extLst>
            </p:cNvPr>
            <p:cNvSpPr txBox="1"/>
            <p:nvPr/>
          </p:nvSpPr>
          <p:spPr>
            <a:xfrm>
              <a:off x="4640880" y="3948857"/>
              <a:ext cx="35143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3200" spc="600" dirty="0">
                  <a:solidFill>
                    <a:srgbClr val="FFC000"/>
                  </a:soli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GAME START!</a:t>
              </a:r>
              <a:endParaRPr lang="ko-KR" altLang="en-US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A4736F-CC54-485A-84FA-8E3710AA2768}"/>
              </a:ext>
            </a:extLst>
          </p:cNvPr>
          <p:cNvSpPr txBox="1"/>
          <p:nvPr/>
        </p:nvSpPr>
        <p:spPr>
          <a:xfrm>
            <a:off x="4913625" y="1319072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spc="300" dirty="0">
                <a:ln w="22225">
                  <a:solidFill>
                    <a:srgbClr val="FFC000"/>
                  </a:solidFill>
                  <a:prstDash val="solid"/>
                </a:ln>
                <a:solidFill>
                  <a:schemeClr val="bg1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RE-NI TEAM</a:t>
            </a:r>
            <a:endParaRPr lang="ko-KR" altLang="en-US" sz="2800" b="1" spc="300" dirty="0">
              <a:ln w="22225">
                <a:solidFill>
                  <a:srgbClr val="FFC000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16" name="그림 15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7E47493C-E7C7-4231-A69A-DF2B6142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35" y="3720635"/>
            <a:ext cx="657225" cy="15049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C4AF750-3859-4890-A3CB-6C1C065D8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36" y="3680855"/>
            <a:ext cx="704850" cy="1524000"/>
          </a:xfrm>
          <a:prstGeom prst="rect">
            <a:avLst/>
          </a:prstGeom>
        </p:spPr>
      </p:pic>
      <p:pic>
        <p:nvPicPr>
          <p:cNvPr id="20" name="그림 19" descr="그리기, 테이블이(가) 표시된 사진&#10;&#10;자동 생성된 설명">
            <a:extLst>
              <a:ext uri="{FF2B5EF4-FFF2-40B4-BE49-F238E27FC236}">
                <a16:creationId xmlns:a16="http://schemas.microsoft.com/office/drawing/2014/main" id="{95238A63-C309-4C43-BDAD-5D78946DB6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6407" y="3747530"/>
            <a:ext cx="628650" cy="1457325"/>
          </a:xfrm>
          <a:prstGeom prst="rect">
            <a:avLst/>
          </a:prstGeom>
        </p:spPr>
      </p:pic>
      <p:pic>
        <p:nvPicPr>
          <p:cNvPr id="15" name="그림 14" descr="다른, 묶음, 행, 여러개이(가) 표시된 사진&#10;&#10;자동 생성된 설명">
            <a:extLst>
              <a:ext uri="{FF2B5EF4-FFF2-40B4-BE49-F238E27FC236}">
                <a16:creationId xmlns:a16="http://schemas.microsoft.com/office/drawing/2014/main" id="{D34B2970-B0D5-42CF-8E05-BCA79BC68F7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2" t="72815" r="57729" b="4118"/>
          <a:stretch/>
        </p:blipFill>
        <p:spPr>
          <a:xfrm>
            <a:off x="9665057" y="3707935"/>
            <a:ext cx="1206500" cy="1948989"/>
          </a:xfrm>
          <a:prstGeom prst="rect">
            <a:avLst/>
          </a:prstGeom>
        </p:spPr>
      </p:pic>
      <p:pic>
        <p:nvPicPr>
          <p:cNvPr id="17" name="그림 16" descr="다른, 묶음, 행, 여러개이(가) 표시된 사진&#10;&#10;자동 생성된 설명">
            <a:extLst>
              <a:ext uri="{FF2B5EF4-FFF2-40B4-BE49-F238E27FC236}">
                <a16:creationId xmlns:a16="http://schemas.microsoft.com/office/drawing/2014/main" id="{37ABE394-B799-4A23-B516-9AFC741331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4" t="70791" r="73210" b="5621"/>
          <a:stretch/>
        </p:blipFill>
        <p:spPr>
          <a:xfrm>
            <a:off x="2638801" y="3520138"/>
            <a:ext cx="1485900" cy="199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39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E3C421-81D4-4AA8-8FF7-D950CE1E85A3}"/>
              </a:ext>
            </a:extLst>
          </p:cNvPr>
          <p:cNvSpPr txBox="1"/>
          <p:nvPr/>
        </p:nvSpPr>
        <p:spPr>
          <a:xfrm>
            <a:off x="3360435" y="748069"/>
            <a:ext cx="6036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70AD4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현재 진행사항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70AD4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03</a:t>
            </a:r>
            <a:endParaRPr lang="ko-KR" altLang="en-US" sz="5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70AD47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4" name="2차 결과물 합본">
            <a:hlinkClick r:id="" action="ppaction://media"/>
            <a:extLst>
              <a:ext uri="{FF2B5EF4-FFF2-40B4-BE49-F238E27FC236}">
                <a16:creationId xmlns:a16="http://schemas.microsoft.com/office/drawing/2014/main" id="{522E0F97-BB0A-4095-ACB9-F621BEC839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4392" y="1671399"/>
            <a:ext cx="7563215" cy="42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0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828674" y="898202"/>
            <a:ext cx="4314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추후 추가사항</a:t>
            </a:r>
            <a:endParaRPr lang="en-US" altLang="ko-KR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04</a:t>
            </a:r>
            <a:endParaRPr lang="ko-KR" altLang="en-US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8F5FEF-4716-405F-AB46-2FFDAFEBCFB8}"/>
              </a:ext>
            </a:extLst>
          </p:cNvPr>
          <p:cNvSpPr/>
          <p:nvPr/>
        </p:nvSpPr>
        <p:spPr>
          <a:xfrm>
            <a:off x="1195070" y="2294877"/>
            <a:ext cx="5033934" cy="20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문제점</a:t>
            </a:r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Wingdings" panose="05000000000000000000" pitchFamily="2" charset="2"/>
              <a:buChar char="Ø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녹화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STT,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단어 파싱 시간이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CPU,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네트워크에   따라 조금씩 차이가 있음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10" name="그림 9" descr="피아노, 그리기이(가) 표시된 사진&#10;&#10;자동 생성된 설명">
            <a:extLst>
              <a:ext uri="{FF2B5EF4-FFF2-40B4-BE49-F238E27FC236}">
                <a16:creationId xmlns:a16="http://schemas.microsoft.com/office/drawing/2014/main" id="{53EF87F6-6231-4A33-939C-AA4225974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580715">
            <a:off x="10822115" y="4738436"/>
            <a:ext cx="252217" cy="44184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75D4FC4-61E9-4EC9-821D-C005F3806D4A}"/>
              </a:ext>
            </a:extLst>
          </p:cNvPr>
          <p:cNvSpPr/>
          <p:nvPr/>
        </p:nvSpPr>
        <p:spPr>
          <a:xfrm>
            <a:off x="1195070" y="3732688"/>
            <a:ext cx="5033934" cy="20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endParaRPr lang="en-US" altLang="ko-KR" sz="2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어느 정도의 환경에서 원활하게 작동하는지 파악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녹화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STT,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단어 파싱 실행 시간 줄이기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B695FD3F-1613-4EA2-B379-6F5F146FA2E0}"/>
              </a:ext>
            </a:extLst>
          </p:cNvPr>
          <p:cNvSpPr/>
          <p:nvPr/>
        </p:nvSpPr>
        <p:spPr>
          <a:xfrm>
            <a:off x="3160480" y="3682813"/>
            <a:ext cx="696625" cy="491539"/>
          </a:xfrm>
          <a:prstGeom prst="downArrow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A62ECF-336F-4532-8735-8A2C537E46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641" y="1493333"/>
            <a:ext cx="3108365" cy="310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15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53F9A36-7297-418E-A318-2079376F5978}"/>
              </a:ext>
            </a:extLst>
          </p:cNvPr>
          <p:cNvSpPr txBox="1"/>
          <p:nvPr/>
        </p:nvSpPr>
        <p:spPr>
          <a:xfrm>
            <a:off x="6384588" y="736277"/>
            <a:ext cx="50930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추후 추가사항 </a:t>
            </a:r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04</a:t>
            </a:r>
            <a:endParaRPr lang="ko-KR" altLang="en-US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00B0F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D2BD9A9-5433-4E7D-8688-00E75B4485C9}"/>
              </a:ext>
            </a:extLst>
          </p:cNvPr>
          <p:cNvGrpSpPr/>
          <p:nvPr/>
        </p:nvGrpSpPr>
        <p:grpSpPr>
          <a:xfrm>
            <a:off x="1846052" y="1595849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" name="그림 2" descr="그리기이(가) 표시된 사진&#10;&#10;자동 생성된 설명">
              <a:extLst>
                <a:ext uri="{FF2B5EF4-FFF2-40B4-BE49-F238E27FC236}">
                  <a16:creationId xmlns:a16="http://schemas.microsoft.com/office/drawing/2014/main" id="{583C0922-F355-438E-B039-B21BB7844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12" name="그림 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5DCE0BCF-A4AE-4BCD-8CA3-E578D07389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668FED1D-DCF4-4013-8D2F-8205DA147391}"/>
              </a:ext>
            </a:extLst>
          </p:cNvPr>
          <p:cNvGrpSpPr/>
          <p:nvPr/>
        </p:nvGrpSpPr>
        <p:grpSpPr>
          <a:xfrm>
            <a:off x="1846052" y="3129374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28" name="그림 27" descr="그리기이(가) 표시된 사진&#10;&#10;자동 생성된 설명">
              <a:extLst>
                <a:ext uri="{FF2B5EF4-FFF2-40B4-BE49-F238E27FC236}">
                  <a16:creationId xmlns:a16="http://schemas.microsoft.com/office/drawing/2014/main" id="{767B5C1B-6FAE-48FC-8698-4BEFD99CBC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29" name="그림 28" descr="그리기이(가) 표시된 사진&#10;&#10;자동 생성된 설명">
              <a:extLst>
                <a:ext uri="{FF2B5EF4-FFF2-40B4-BE49-F238E27FC236}">
                  <a16:creationId xmlns:a16="http://schemas.microsoft.com/office/drawing/2014/main" id="{10F97E37-6495-423D-A69F-9053610505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2F2BD2C-6C9F-4DB6-9702-D8DF2AE9D4D1}"/>
              </a:ext>
            </a:extLst>
          </p:cNvPr>
          <p:cNvGrpSpPr/>
          <p:nvPr/>
        </p:nvGrpSpPr>
        <p:grpSpPr>
          <a:xfrm>
            <a:off x="1846052" y="4626561"/>
            <a:ext cx="8499895" cy="1290228"/>
            <a:chOff x="1463254" y="1748247"/>
            <a:chExt cx="8499895" cy="1374596"/>
          </a:xfrm>
          <a:solidFill>
            <a:srgbClr val="FFCF37"/>
          </a:solidFill>
        </p:grpSpPr>
        <p:pic>
          <p:nvPicPr>
            <p:cNvPr id="31" name="그림 30" descr="그리기이(가) 표시된 사진&#10;&#10;자동 생성된 설명">
              <a:extLst>
                <a:ext uri="{FF2B5EF4-FFF2-40B4-BE49-F238E27FC236}">
                  <a16:creationId xmlns:a16="http://schemas.microsoft.com/office/drawing/2014/main" id="{AC455B18-5974-4894-81D3-5CAD5C0464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20"/>
            <a:stretch/>
          </p:blipFill>
          <p:spPr>
            <a:xfrm>
              <a:off x="1463254" y="1748248"/>
              <a:ext cx="5451895" cy="1374595"/>
            </a:xfrm>
            <a:prstGeom prst="rect">
              <a:avLst/>
            </a:prstGeom>
            <a:grpFill/>
          </p:spPr>
        </p:pic>
        <p:pic>
          <p:nvPicPr>
            <p:cNvPr id="33" name="그림 32" descr="그리기이(가) 표시된 사진&#10;&#10;자동 생성된 설명">
              <a:extLst>
                <a:ext uri="{FF2B5EF4-FFF2-40B4-BE49-F238E27FC236}">
                  <a16:creationId xmlns:a16="http://schemas.microsoft.com/office/drawing/2014/main" id="{409340BC-2151-409E-9FA6-F06E83D92D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232" r="1"/>
            <a:stretch/>
          </p:blipFill>
          <p:spPr>
            <a:xfrm>
              <a:off x="6591300" y="1748247"/>
              <a:ext cx="3371849" cy="1374595"/>
            </a:xfrm>
            <a:prstGeom prst="rect">
              <a:avLst/>
            </a:prstGeom>
            <a:grpFill/>
          </p:spPr>
        </p:pic>
      </p:grpSp>
      <p:pic>
        <p:nvPicPr>
          <p:cNvPr id="8" name="그림 7" descr="장난감이(가) 표시된 사진&#10;&#10;자동 생성된 설명">
            <a:extLst>
              <a:ext uri="{FF2B5EF4-FFF2-40B4-BE49-F238E27FC236}">
                <a16:creationId xmlns:a16="http://schemas.microsoft.com/office/drawing/2014/main" id="{8E7A75D7-077F-4041-BFC5-1BD52ED2C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025" y="1812337"/>
            <a:ext cx="857250" cy="857250"/>
          </a:xfrm>
          <a:prstGeom prst="rect">
            <a:avLst/>
          </a:prstGeom>
        </p:spPr>
      </p:pic>
      <p:pic>
        <p:nvPicPr>
          <p:cNvPr id="13" name="그림 12" descr="모니터, 표지판, 그리기이(가) 표시된 사진&#10;&#10;자동 생성된 설명">
            <a:extLst>
              <a:ext uri="{FF2B5EF4-FFF2-40B4-BE49-F238E27FC236}">
                <a16:creationId xmlns:a16="http://schemas.microsoft.com/office/drawing/2014/main" id="{AE7517CD-9664-4A56-A9DC-DBBE7752F4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009" y="3429000"/>
            <a:ext cx="928687" cy="71500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93AA693-9F3E-4F38-82F5-9A0500BF16EA}"/>
              </a:ext>
            </a:extLst>
          </p:cNvPr>
          <p:cNvSpPr txBox="1"/>
          <p:nvPr/>
        </p:nvSpPr>
        <p:spPr>
          <a:xfrm>
            <a:off x="3043237" y="1729854"/>
            <a:ext cx="215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스토리</a:t>
            </a:r>
            <a:endParaRPr lang="ko-KR" altLang="en-US" sz="2400" spc="300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75A9F8-0FF3-47D2-85E0-CB5F567249B9}"/>
              </a:ext>
            </a:extLst>
          </p:cNvPr>
          <p:cNvSpPr/>
          <p:nvPr/>
        </p:nvSpPr>
        <p:spPr>
          <a:xfrm>
            <a:off x="4779842" y="1924592"/>
            <a:ext cx="5572127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심문 과정에서의 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NPC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와의 대화로 대화 내용이나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엔딩이 달라지는 분기점을 구현한다</a:t>
            </a:r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0" lvl="1"/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A5E89DF-B19F-44F8-9B80-44E9B6AF1069}"/>
              </a:ext>
            </a:extLst>
          </p:cNvPr>
          <p:cNvSpPr txBox="1"/>
          <p:nvPr/>
        </p:nvSpPr>
        <p:spPr>
          <a:xfrm>
            <a:off x="3033712" y="3237490"/>
            <a:ext cx="215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퀘스트</a:t>
            </a:r>
            <a:endParaRPr lang="ko-KR" altLang="en-US" sz="2400" spc="300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5488739-0D4C-4209-88BD-00EC3E129EAB}"/>
              </a:ext>
            </a:extLst>
          </p:cNvPr>
          <p:cNvSpPr/>
          <p:nvPr/>
        </p:nvSpPr>
        <p:spPr>
          <a:xfrm>
            <a:off x="4792208" y="3563705"/>
            <a:ext cx="5572127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NPC</a:t>
            </a:r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에게서 스토리가 진행되게 한다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C5E90-3A82-480E-A0A2-1250C2862CB6}"/>
              </a:ext>
            </a:extLst>
          </p:cNvPr>
          <p:cNvSpPr txBox="1"/>
          <p:nvPr/>
        </p:nvSpPr>
        <p:spPr>
          <a:xfrm>
            <a:off x="3033712" y="4717458"/>
            <a:ext cx="2153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300" dirty="0">
                <a:ln w="127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미니게임</a:t>
            </a:r>
            <a:endParaRPr lang="ko-KR" altLang="en-US" sz="2400" spc="300" dirty="0">
              <a:ln w="127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0DB093A-099A-41D6-AAB8-2012B3658DF3}"/>
              </a:ext>
            </a:extLst>
          </p:cNvPr>
          <p:cNvSpPr/>
          <p:nvPr/>
        </p:nvSpPr>
        <p:spPr>
          <a:xfrm>
            <a:off x="4756568" y="5043256"/>
            <a:ext cx="5572127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퀘스트와 동일하게 스토리가 진행이 되는 미니게임 구현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E111AD0D-1226-4A46-80D2-9893E82C9E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57" y="2335572"/>
            <a:ext cx="431080" cy="321599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9A6AC13E-B7D7-4021-AC29-985DBA398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826" y="2330155"/>
            <a:ext cx="944270" cy="32159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B2FE69C-E2A3-4DEB-B687-5F7F3D69A9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57" y="3848625"/>
            <a:ext cx="431080" cy="321599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963158FA-28B3-4524-A137-F39493FA84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47" t="-42861"/>
          <a:stretch/>
        </p:blipFill>
        <p:spPr>
          <a:xfrm>
            <a:off x="4195014" y="3705368"/>
            <a:ext cx="431081" cy="45944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CF405212-D0F1-4ECB-ACC5-C9217420C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077" y="3841801"/>
            <a:ext cx="431080" cy="321599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A1CEFB94-01E0-4E12-92C6-933BEC7009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457" y="5289844"/>
            <a:ext cx="431080" cy="32159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8D533CFA-52E4-4990-A90C-948A361BA8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077" y="5283020"/>
            <a:ext cx="431080" cy="321599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35C69D58-BBFB-4C48-B0D9-AFA86C063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535" y="5283020"/>
            <a:ext cx="431080" cy="321599"/>
          </a:xfrm>
          <a:prstGeom prst="rect">
            <a:avLst/>
          </a:prstGeom>
        </p:spPr>
      </p:pic>
      <p:pic>
        <p:nvPicPr>
          <p:cNvPr id="32" name="그림 31" descr="그리기이(가) 표시된 사진&#10;&#10;자동 생성된 설명">
            <a:extLst>
              <a:ext uri="{FF2B5EF4-FFF2-40B4-BE49-F238E27FC236}">
                <a16:creationId xmlns:a16="http://schemas.microsoft.com/office/drawing/2014/main" id="{F5E67F2B-A50A-44E3-8300-07A6599F22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43" y="4820638"/>
            <a:ext cx="883024" cy="883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62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5465141D-CFAA-4380-9C20-863831AD7783}"/>
              </a:ext>
            </a:extLst>
          </p:cNvPr>
          <p:cNvGrpSpPr/>
          <p:nvPr/>
        </p:nvGrpSpPr>
        <p:grpSpPr>
          <a:xfrm>
            <a:off x="3509363" y="2139172"/>
            <a:ext cx="5173274" cy="759858"/>
            <a:chOff x="3894885" y="2019962"/>
            <a:chExt cx="6188487" cy="908975"/>
          </a:xfrm>
        </p:grpSpPr>
        <p:pic>
          <p:nvPicPr>
            <p:cNvPr id="5" name="그림 4" descr="조류이(가) 표시된 사진&#10;&#10;자동 생성된 설명">
              <a:extLst>
                <a:ext uri="{FF2B5EF4-FFF2-40B4-BE49-F238E27FC236}">
                  <a16:creationId xmlns:a16="http://schemas.microsoft.com/office/drawing/2014/main" id="{7B50F7C6-92F3-4668-B550-B35B28BE0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AEBEB36-D921-475E-A5C0-E1BBC5832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DB2873ED-4F97-4B11-B5C5-299BBDA505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45B94012-4D3D-41C8-B0FF-B1938304C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75648177-7295-4F5A-BCAF-FEA26AADD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6C4DEAC-A7F6-4C67-AF71-C3EC2A6B468A}"/>
              </a:ext>
            </a:extLst>
          </p:cNvPr>
          <p:cNvSpPr txBox="1"/>
          <p:nvPr/>
        </p:nvSpPr>
        <p:spPr>
          <a:xfrm>
            <a:off x="4798144" y="698998"/>
            <a:ext cx="26340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0" b="1" dirty="0">
                <a:ln w="254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/>
                </a:solidFill>
                <a:effectLst>
                  <a:outerShdw dist="635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목차</a:t>
            </a:r>
            <a:r>
              <a:rPr lang="ko-KR" altLang="en-US" sz="6600" dirty="0"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6600" dirty="0"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7318AEC-23E8-4A1E-90D4-76D0BD36AB9A}"/>
              </a:ext>
            </a:extLst>
          </p:cNvPr>
          <p:cNvGrpSpPr/>
          <p:nvPr/>
        </p:nvGrpSpPr>
        <p:grpSpPr>
          <a:xfrm>
            <a:off x="3509363" y="2955601"/>
            <a:ext cx="5173274" cy="759858"/>
            <a:chOff x="3894885" y="2019962"/>
            <a:chExt cx="6188487" cy="908975"/>
          </a:xfrm>
        </p:grpSpPr>
        <p:pic>
          <p:nvPicPr>
            <p:cNvPr id="58" name="그림 57" descr="조류이(가) 표시된 사진&#10;&#10;자동 생성된 설명">
              <a:extLst>
                <a:ext uri="{FF2B5EF4-FFF2-40B4-BE49-F238E27FC236}">
                  <a16:creationId xmlns:a16="http://schemas.microsoft.com/office/drawing/2014/main" id="{B6CC6086-173A-463B-B463-AB734A405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5CF2B2B-B8D3-42DF-A042-A62B91481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68B1A1C7-C2AC-4536-BC6F-297917550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573D0B08-0764-46CD-B967-9F85B311D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FC914A08-5C82-4CDB-896F-EF35130A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3D5B761-39E3-486D-BA6C-B46B7712F234}"/>
              </a:ext>
            </a:extLst>
          </p:cNvPr>
          <p:cNvGrpSpPr/>
          <p:nvPr/>
        </p:nvGrpSpPr>
        <p:grpSpPr>
          <a:xfrm>
            <a:off x="3509363" y="3845508"/>
            <a:ext cx="5173274" cy="759858"/>
            <a:chOff x="3894885" y="2019962"/>
            <a:chExt cx="6188487" cy="908975"/>
          </a:xfrm>
        </p:grpSpPr>
        <p:pic>
          <p:nvPicPr>
            <p:cNvPr id="65" name="그림 64" descr="조류이(가) 표시된 사진&#10;&#10;자동 생성된 설명">
              <a:extLst>
                <a:ext uri="{FF2B5EF4-FFF2-40B4-BE49-F238E27FC236}">
                  <a16:creationId xmlns:a16="http://schemas.microsoft.com/office/drawing/2014/main" id="{BA49FF41-2B9E-472B-882C-CFBE36A7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1D20F94F-E0E7-4412-AB05-6ED55A750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68" name="그림 67">
              <a:extLst>
                <a:ext uri="{FF2B5EF4-FFF2-40B4-BE49-F238E27FC236}">
                  <a16:creationId xmlns:a16="http://schemas.microsoft.com/office/drawing/2014/main" id="{C62E1E4C-5A91-4B12-A1B8-5C4AC4657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D109B24F-83BE-4CEB-9897-B8AB16C98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8C3AE850-782C-47B4-8446-DA1100A0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3657AC6-DF9F-4117-BA86-FC500429D0AB}"/>
              </a:ext>
            </a:extLst>
          </p:cNvPr>
          <p:cNvGrpSpPr/>
          <p:nvPr/>
        </p:nvGrpSpPr>
        <p:grpSpPr>
          <a:xfrm>
            <a:off x="3509363" y="4678265"/>
            <a:ext cx="5173274" cy="759858"/>
            <a:chOff x="3894885" y="2019962"/>
            <a:chExt cx="6188487" cy="908975"/>
          </a:xfrm>
        </p:grpSpPr>
        <p:pic>
          <p:nvPicPr>
            <p:cNvPr id="72" name="그림 71" descr="조류이(가) 표시된 사진&#10;&#10;자동 생성된 설명">
              <a:extLst>
                <a:ext uri="{FF2B5EF4-FFF2-40B4-BE49-F238E27FC236}">
                  <a16:creationId xmlns:a16="http://schemas.microsoft.com/office/drawing/2014/main" id="{CB8F9F7E-6CF8-491A-A92F-6FFB4E2FA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2802" y="2019962"/>
              <a:ext cx="5893138" cy="789913"/>
            </a:xfrm>
            <a:prstGeom prst="rect">
              <a:avLst/>
            </a:prstGeom>
          </p:spPr>
        </p:pic>
        <p:pic>
          <p:nvPicPr>
            <p:cNvPr id="73" name="그림 72">
              <a:extLst>
                <a:ext uri="{FF2B5EF4-FFF2-40B4-BE49-F238E27FC236}">
                  <a16:creationId xmlns:a16="http://schemas.microsoft.com/office/drawing/2014/main" id="{832F29DF-665C-4B4F-8076-3395F09AB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247" y="2482767"/>
              <a:ext cx="238125" cy="238125"/>
            </a:xfrm>
            <a:prstGeom prst="rect">
              <a:avLst/>
            </a:prstGeom>
          </p:spPr>
        </p:pic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56AA62F8-C9E3-4BF0-B6CD-0993487A7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2847" y="2110068"/>
              <a:ext cx="271462" cy="271462"/>
            </a:xfrm>
            <a:prstGeom prst="rect">
              <a:avLst/>
            </a:prstGeom>
          </p:spPr>
        </p:pic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D190B9A6-5A28-4148-B972-1AD02FEFA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4885" y="2263205"/>
              <a:ext cx="223837" cy="223837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C1A6CB5C-E3E5-43C4-9FF1-8B0A0570D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9280" y="2690812"/>
              <a:ext cx="238125" cy="238125"/>
            </a:xfrm>
            <a:prstGeom prst="rect">
              <a:avLst/>
            </a:prstGeom>
          </p:spPr>
        </p:pic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EC689F73-3689-4DA5-9E04-ED7EF9AFAC2B}"/>
              </a:ext>
            </a:extLst>
          </p:cNvPr>
          <p:cNvSpPr txBox="1"/>
          <p:nvPr/>
        </p:nvSpPr>
        <p:spPr>
          <a:xfrm>
            <a:off x="3931304" y="2107788"/>
            <a:ext cx="2980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1.</a:t>
            </a:r>
            <a:r>
              <a:rPr lang="ko-KR" altLang="en-US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초기 계획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9034E7-AAAC-4736-A695-1AC7339ABB5B}"/>
              </a:ext>
            </a:extLst>
          </p:cNvPr>
          <p:cNvSpPr txBox="1"/>
          <p:nvPr/>
        </p:nvSpPr>
        <p:spPr>
          <a:xfrm>
            <a:off x="3931304" y="2932280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2.1</a:t>
            </a:r>
            <a:r>
              <a:rPr lang="ko-KR" altLang="en-US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 결과물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7582F0A-7877-44F1-AF9B-BF6FD9E822DE}"/>
              </a:ext>
            </a:extLst>
          </p:cNvPr>
          <p:cNvSpPr txBox="1"/>
          <p:nvPr/>
        </p:nvSpPr>
        <p:spPr>
          <a:xfrm>
            <a:off x="3931304" y="3824574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3.</a:t>
            </a:r>
            <a:r>
              <a:rPr lang="ko-KR" altLang="en-US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현재 진행사항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545B2B1-194C-46DE-8E8A-7497C3CB776C}"/>
              </a:ext>
            </a:extLst>
          </p:cNvPr>
          <p:cNvSpPr txBox="1"/>
          <p:nvPr/>
        </p:nvSpPr>
        <p:spPr>
          <a:xfrm>
            <a:off x="3931304" y="4667018"/>
            <a:ext cx="3954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4.</a:t>
            </a:r>
            <a:r>
              <a:rPr lang="ko-KR" altLang="en-US" sz="3200" spc="600" dirty="0">
                <a:solidFill>
                  <a:srgbClr val="FFC000"/>
                </a:soli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추후 추가사항</a:t>
            </a:r>
          </a:p>
        </p:txBody>
      </p:sp>
    </p:spTree>
    <p:extLst>
      <p:ext uri="{BB962C8B-B14F-4D97-AF65-F5344CB8AC3E}">
        <p14:creationId xmlns:p14="http://schemas.microsoft.com/office/powerpoint/2010/main" val="616945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E675137-6F3E-4DE8-856A-3E2E8DADD60B}"/>
              </a:ext>
            </a:extLst>
          </p:cNvPr>
          <p:cNvSpPr/>
          <p:nvPr/>
        </p:nvSpPr>
        <p:spPr>
          <a:xfrm>
            <a:off x="1602248" y="2485105"/>
            <a:ext cx="5978528" cy="29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대화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음성인식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문장 자체를 이해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가능 하다면 감정 인식 구현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NPC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와의 의사 소통은 전부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음성인식을 사용한 의사소통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828674" y="898202"/>
            <a:ext cx="3212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33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초기 계획</a:t>
            </a:r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33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</a:p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33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01</a:t>
            </a:r>
            <a:endParaRPr lang="ko-KR" altLang="en-US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330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6" name="그림 5" descr="피아노, 그리기이(가) 표시된 사진&#10;&#10;자동 생성된 설명">
            <a:extLst>
              <a:ext uri="{FF2B5EF4-FFF2-40B4-BE49-F238E27FC236}">
                <a16:creationId xmlns:a16="http://schemas.microsoft.com/office/drawing/2014/main" id="{2B0D0968-A446-4104-9458-0917390CA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20580715">
            <a:off x="10822115" y="4738436"/>
            <a:ext cx="252217" cy="44184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CCC318-A1B5-4D9C-A890-08BD745825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333" y="1418240"/>
            <a:ext cx="3292990" cy="32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608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E3C421-81D4-4AA8-8FF7-D950CE1E85A3}"/>
              </a:ext>
            </a:extLst>
          </p:cNvPr>
          <p:cNvSpPr txBox="1"/>
          <p:nvPr/>
        </p:nvSpPr>
        <p:spPr>
          <a:xfrm>
            <a:off x="3390237" y="748069"/>
            <a:ext cx="541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</a:t>
            </a:r>
            <a:r>
              <a:rPr lang="ko-KR" altLang="en-US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 결과물</a:t>
            </a:r>
            <a:r>
              <a:rPr lang="en-US" altLang="ko-KR" sz="5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02</a:t>
            </a:r>
            <a:endParaRPr lang="ko-KR" altLang="en-US" sz="5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pic>
        <p:nvPicPr>
          <p:cNvPr id="3" name="게임실행영상">
            <a:hlinkClick r:id="" action="ppaction://media"/>
            <a:extLst>
              <a:ext uri="{FF2B5EF4-FFF2-40B4-BE49-F238E27FC236}">
                <a16:creationId xmlns:a16="http://schemas.microsoft.com/office/drawing/2014/main" id="{6E2D3FA2-C761-403F-ACFF-6245EACF1D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187" end="1331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28305" y="1671399"/>
            <a:ext cx="7699432" cy="433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1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828674" y="898202"/>
            <a:ext cx="3212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</a:t>
            </a:r>
            <a:r>
              <a:rPr lang="ko-KR" altLang="en-US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 결과물</a:t>
            </a:r>
            <a:endParaRPr lang="en-US" altLang="ko-KR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02</a:t>
            </a:r>
            <a:endParaRPr lang="ko-KR" altLang="en-US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F6328B-5191-45BD-B8AF-E3AF39D547A4}"/>
              </a:ext>
            </a:extLst>
          </p:cNvPr>
          <p:cNvSpPr/>
          <p:nvPr/>
        </p:nvSpPr>
        <p:spPr>
          <a:xfrm>
            <a:off x="1642942" y="2467102"/>
            <a:ext cx="5978528" cy="184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음성인식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문장을 말하면 텍스트로 변환된다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변환된 텍스트를 출력한다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BFE5E9-E559-4E72-BCA2-C65D695DD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625" y="1368003"/>
            <a:ext cx="2198199" cy="21981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B5800B-DD1E-43B8-96DD-B038801F2B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087" y="2775066"/>
            <a:ext cx="1963752" cy="1963752"/>
          </a:xfrm>
          <a:prstGeom prst="rect">
            <a:avLst/>
          </a:prstGeom>
        </p:spPr>
      </p:pic>
      <p:pic>
        <p:nvPicPr>
          <p:cNvPr id="17" name="그림 16" descr="피아노, 그리기이(가) 표시된 사진&#10;&#10;자동 생성된 설명">
            <a:extLst>
              <a:ext uri="{FF2B5EF4-FFF2-40B4-BE49-F238E27FC236}">
                <a16:creationId xmlns:a16="http://schemas.microsoft.com/office/drawing/2014/main" id="{282EAA8C-4AF1-40CA-9141-951227A324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20580715">
            <a:off x="10822115" y="4738436"/>
            <a:ext cx="252217" cy="4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71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828674" y="898202"/>
            <a:ext cx="32123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</a:t>
            </a:r>
            <a:r>
              <a:rPr lang="ko-KR" altLang="en-US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차 결과물</a:t>
            </a:r>
            <a:endParaRPr lang="en-US" altLang="ko-KR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FFFF00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02</a:t>
            </a:r>
            <a:endParaRPr lang="ko-KR" altLang="en-US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FFFF00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CF6328B-5191-45BD-B8AF-E3AF39D547A4}"/>
              </a:ext>
            </a:extLst>
          </p:cNvPr>
          <p:cNvSpPr/>
          <p:nvPr/>
        </p:nvSpPr>
        <p:spPr>
          <a:xfrm>
            <a:off x="1736323" y="2344752"/>
            <a:ext cx="5978528" cy="240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기본 게임 요소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이동 및 점프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UI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게임 실행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아이템 줍기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48B5D08-E8F6-45C2-8762-3D45AD17E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24" y="1409216"/>
            <a:ext cx="3276600" cy="3276600"/>
          </a:xfrm>
          <a:prstGeom prst="rect">
            <a:avLst/>
          </a:prstGeom>
        </p:spPr>
      </p:pic>
      <p:pic>
        <p:nvPicPr>
          <p:cNvPr id="11" name="그림 10" descr="피아노, 그리기이(가) 표시된 사진&#10;&#10;자동 생성된 설명">
            <a:extLst>
              <a:ext uri="{FF2B5EF4-FFF2-40B4-BE49-F238E27FC236}">
                <a16:creationId xmlns:a16="http://schemas.microsoft.com/office/drawing/2014/main" id="{36B3CD8C-77C7-436D-A81B-EEB410521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580715">
            <a:off x="10822115" y="4738436"/>
            <a:ext cx="252217" cy="4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3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828674" y="898202"/>
            <a:ext cx="4314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70AD4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현재 진행사항</a:t>
            </a:r>
            <a:endParaRPr lang="en-US" altLang="ko-KR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70AD47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70AD4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03</a:t>
            </a:r>
            <a:endParaRPr lang="ko-KR" altLang="en-US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70AD47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8F5FEF-4716-405F-AB46-2FFDAFEBCFB8}"/>
              </a:ext>
            </a:extLst>
          </p:cNvPr>
          <p:cNvSpPr/>
          <p:nvPr/>
        </p:nvSpPr>
        <p:spPr>
          <a:xfrm>
            <a:off x="714309" y="2453974"/>
            <a:ext cx="5978528" cy="2954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대화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음성인식 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 </a:t>
            </a: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대화 내용 자체를 이해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&gt;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단어의 조합으로 텍스트 이해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가능 할 시 감정 인식 구현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인공지능 구현 시간 부족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NPC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와의 의사소통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&gt; NPC 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구분으로 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                                     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특정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NPC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에만 음성인식 대화 적용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DEE877-5CCF-4574-BAFF-34591F2EF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142" y="1452834"/>
            <a:ext cx="3189363" cy="3189363"/>
          </a:xfrm>
          <a:prstGeom prst="rect">
            <a:avLst/>
          </a:prstGeom>
        </p:spPr>
      </p:pic>
      <p:pic>
        <p:nvPicPr>
          <p:cNvPr id="14" name="그림 13" descr="피아노, 그리기이(가) 표시된 사진&#10;&#10;자동 생성된 설명">
            <a:extLst>
              <a:ext uri="{FF2B5EF4-FFF2-40B4-BE49-F238E27FC236}">
                <a16:creationId xmlns:a16="http://schemas.microsoft.com/office/drawing/2014/main" id="{243EE2E0-D362-4622-A0D2-5372C99F2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580715">
            <a:off x="10822115" y="4738436"/>
            <a:ext cx="252217" cy="4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5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828674" y="898202"/>
            <a:ext cx="4314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70AD4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현재 진행사항</a:t>
            </a:r>
            <a:endParaRPr lang="en-US" altLang="ko-KR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70AD47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70AD4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03</a:t>
            </a:r>
            <a:endParaRPr lang="ko-KR" altLang="en-US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70AD47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8F5FEF-4716-405F-AB46-2FFDAFEBCFB8}"/>
              </a:ext>
            </a:extLst>
          </p:cNvPr>
          <p:cNvSpPr/>
          <p:nvPr/>
        </p:nvSpPr>
        <p:spPr>
          <a:xfrm>
            <a:off x="1062066" y="2344752"/>
            <a:ext cx="5033934" cy="40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NPC 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대화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대화를 원하는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NPC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에게 가까이 다가간다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.</a:t>
            </a: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1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번이 만족된 상태로 키를 클릭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                                          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가장 가깝고 대화가 가능한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NPC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에게 대화 요구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대화창이 뜨며 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NPC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에게 지정된 대화내용 출력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키를 클릭하면 대화창을 끄며 대화 종료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064878-9E33-42E7-8E83-44C5E4F3F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080" y="1558741"/>
            <a:ext cx="4611488" cy="2977549"/>
          </a:xfrm>
          <a:prstGeom prst="rect">
            <a:avLst/>
          </a:prstGeom>
        </p:spPr>
      </p:pic>
      <p:pic>
        <p:nvPicPr>
          <p:cNvPr id="10" name="그림 9" descr="피아노, 그리기이(가) 표시된 사진&#10;&#10;자동 생성된 설명">
            <a:extLst>
              <a:ext uri="{FF2B5EF4-FFF2-40B4-BE49-F238E27FC236}">
                <a16:creationId xmlns:a16="http://schemas.microsoft.com/office/drawing/2014/main" id="{61032E5D-A88B-459E-A585-EBEB1BB99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580715">
            <a:off x="10822115" y="4738436"/>
            <a:ext cx="252217" cy="4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64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42153F23-429E-4B20-A293-27FBC09DA6C5}"/>
              </a:ext>
            </a:extLst>
          </p:cNvPr>
          <p:cNvSpPr/>
          <p:nvPr/>
        </p:nvSpPr>
        <p:spPr>
          <a:xfrm>
            <a:off x="6486525" y="1190288"/>
            <a:ext cx="4800599" cy="371445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2D09C5D-A4F4-4C99-A797-7EAE1C2E59A5}"/>
              </a:ext>
            </a:extLst>
          </p:cNvPr>
          <p:cNvSpPr txBox="1"/>
          <p:nvPr/>
        </p:nvSpPr>
        <p:spPr>
          <a:xfrm>
            <a:off x="828674" y="898202"/>
            <a:ext cx="4314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70AD4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현재 진행사항</a:t>
            </a:r>
            <a:endParaRPr lang="en-US" altLang="ko-KR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70AD47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4400" b="1" dirty="0">
                <a:ln w="31750">
                  <a:solidFill>
                    <a:schemeClr val="tx1">
                      <a:lumMod val="85000"/>
                      <a:lumOff val="15000"/>
                    </a:schemeClr>
                  </a:solidFill>
                  <a:prstDash val="solid"/>
                </a:ln>
                <a:solidFill>
                  <a:srgbClr val="70AD47"/>
                </a:solidFill>
                <a:effectLst>
                  <a:outerShdw dist="76200" dir="3360000" algn="bl" rotWithShape="0">
                    <a:schemeClr val="tx2">
                      <a:lumMod val="75000"/>
                    </a:scheme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03</a:t>
            </a:r>
            <a:endParaRPr lang="ko-KR" altLang="en-US" sz="4400" b="1" dirty="0">
              <a:ln w="31750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</a:ln>
              <a:solidFill>
                <a:srgbClr val="70AD47"/>
              </a:solidFill>
              <a:effectLst>
                <a:outerShdw dist="76200" dir="3360000" algn="bl" rotWithShape="0">
                  <a:schemeClr val="tx2">
                    <a:lumMod val="75000"/>
                  </a:schemeClr>
                </a:outerShdw>
              </a:effectLst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D8F5FEF-4716-405F-AB46-2FFDAFEBCFB8}"/>
              </a:ext>
            </a:extLst>
          </p:cNvPr>
          <p:cNvSpPr/>
          <p:nvPr/>
        </p:nvSpPr>
        <p:spPr>
          <a:xfrm>
            <a:off x="1195070" y="2294877"/>
            <a:ext cx="5033934" cy="458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lvl="1"/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심문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(</a:t>
            </a:r>
            <a:r>
              <a:rPr lang="ko-KR" altLang="en-US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음성인식</a:t>
            </a:r>
            <a:r>
              <a:rPr lang="en-US" altLang="ko-KR" sz="2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)</a:t>
            </a:r>
          </a:p>
          <a:p>
            <a:pPr marL="0" lvl="1"/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심문 상황 시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질문이 대화창에서 출력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버튼 클릭 후 제한 시간 내 답변을 음성으로 말함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하나의 문장 또는 단어 조합을 말하면                그 말에 있는 단어만 쪼개어 텍스트로 저장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단어들이 정확히 같은 단어인지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,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유사한 단어인지     또는 두 가지 조건의 조합인지 판단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5030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분석된 단어들로 다음 스토리 진행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342900" lvl="1" indent="-342900">
              <a:buFont typeface="+mj-ea"/>
              <a:buAutoNum type="circleNumDbPlain"/>
            </a:pP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marL="0" lvl="1"/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5030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369CE45-D201-4038-B460-4FC5E2383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729" y="1575382"/>
            <a:ext cx="4676189" cy="2944267"/>
          </a:xfrm>
          <a:prstGeom prst="rect">
            <a:avLst/>
          </a:prstGeom>
        </p:spPr>
      </p:pic>
      <p:pic>
        <p:nvPicPr>
          <p:cNvPr id="10" name="그림 9" descr="피아노, 그리기이(가) 표시된 사진&#10;&#10;자동 생성된 설명">
            <a:extLst>
              <a:ext uri="{FF2B5EF4-FFF2-40B4-BE49-F238E27FC236}">
                <a16:creationId xmlns:a16="http://schemas.microsoft.com/office/drawing/2014/main" id="{53EF87F6-6231-4A33-939C-AA4225974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0580715">
            <a:off x="10822115" y="4738436"/>
            <a:ext cx="252217" cy="44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56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281</Words>
  <Application>Microsoft Office PowerPoint</Application>
  <PresentationFormat>와이드스크린</PresentationFormat>
  <Paragraphs>97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둥근모꼴</vt:lpstr>
      <vt:lpstr>Arial</vt:lpstr>
      <vt:lpstr>Wingdings</vt:lpstr>
      <vt:lpstr>나눔스퀘어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아연 김</cp:lastModifiedBy>
  <cp:revision>64</cp:revision>
  <dcterms:created xsi:type="dcterms:W3CDTF">2020-04-01T17:14:31Z</dcterms:created>
  <dcterms:modified xsi:type="dcterms:W3CDTF">2024-05-13T15:32:21Z</dcterms:modified>
  <cp:contentStatus/>
</cp:coreProperties>
</file>